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8" r:id="rId4"/>
    <p:sldId id="274" r:id="rId5"/>
    <p:sldId id="269" r:id="rId6"/>
    <p:sldId id="259" r:id="rId7"/>
    <p:sldId id="277" r:id="rId8"/>
    <p:sldId id="275" r:id="rId9"/>
    <p:sldId id="280" r:id="rId10"/>
    <p:sldId id="281" r:id="rId11"/>
    <p:sldId id="276" r:id="rId12"/>
    <p:sldId id="278" r:id="rId13"/>
    <p:sldId id="27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68" autoAdjust="0"/>
  </p:normalViewPr>
  <p:slideViewPr>
    <p:cSldViewPr snapToGrid="0">
      <p:cViewPr varScale="1">
        <p:scale>
          <a:sx n="108" d="100"/>
          <a:sy n="108" d="100"/>
        </p:scale>
        <p:origin x="67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1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22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524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238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trips dir="r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972735"/>
      </p:ext>
    </p:extLst>
  </p:cSld>
  <p:clrMapOvr>
    <a:masterClrMapping/>
  </p:clrMapOvr>
  <p:transition spd="med">
    <p:strips dir="r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52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trips dir="r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760892"/>
      </p:ext>
    </p:extLst>
  </p:cSld>
  <p:clrMapOvr>
    <a:masterClrMapping/>
  </p:clrMapOvr>
  <p:transition spd="med">
    <p:strips dir="r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875168"/>
      </p:ext>
    </p:extLst>
  </p:cSld>
  <p:clrMapOvr>
    <a:masterClrMapping/>
  </p:clrMapOvr>
  <p:transition spd="med">
    <p:strips dir="r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676955"/>
      </p:ext>
    </p:extLst>
  </p:cSld>
  <p:clrMapOvr>
    <a:masterClrMapping/>
  </p:clrMapOvr>
  <p:transition spd="med">
    <p:strips dir="r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219949"/>
      </p:ext>
    </p:extLst>
  </p:cSld>
  <p:clrMapOvr>
    <a:masterClrMapping/>
  </p:clrMapOvr>
  <p:transition spd="med">
    <p:strips dir="r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616912"/>
      </p:ext>
    </p:extLst>
  </p:cSld>
  <p:clrMapOvr>
    <a:masterClrMapping/>
  </p:clrMapOvr>
  <p:transition spd="med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298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765767"/>
      </p:ext>
    </p:extLst>
  </p:cSld>
  <p:clrMapOvr>
    <a:masterClrMapping/>
  </p:clrMapOvr>
  <p:transition spd="med">
    <p:strips dir="r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631984"/>
      </p:ext>
    </p:extLst>
  </p:cSld>
  <p:clrMapOvr>
    <a:masterClrMapping/>
  </p:clrMapOvr>
  <p:transition spd="med">
    <p:strips dir="r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78582"/>
      </p:ext>
    </p:extLst>
  </p:cSld>
  <p:clrMapOvr>
    <a:masterClrMapping/>
  </p:clrMapOvr>
  <p:transition spd="med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36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33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12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41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707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96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55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FC662-DF8C-4206-878E-BF6FBCD0253B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10ED1-5E23-48CA-9493-DA395AF89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23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0D750E-CB92-4F77-ADF7-9A1E11E8B572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507095-8128-4923-BFB7-7C942F0EEDE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47020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8282" y="3000372"/>
            <a:ext cx="8715436" cy="18859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Использование здоровьесберегающих технологий на физкультурных занятиях в условиях реализации ФГОС ДО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1158" y="5143512"/>
            <a:ext cx="8501122" cy="928694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Федорова </a:t>
            </a:r>
            <a:r>
              <a:rPr lang="ru-RU" sz="2800" dirty="0"/>
              <a:t>Е</a:t>
            </a:r>
            <a:r>
              <a:rPr lang="ru-RU" sz="2800" dirty="0" smtClean="0"/>
              <a:t>.С</a:t>
            </a:r>
            <a:r>
              <a:rPr lang="ru-RU" sz="2800" dirty="0"/>
              <a:t>.- </a:t>
            </a:r>
            <a:r>
              <a:rPr lang="ru-RU" sz="2800" dirty="0" smtClean="0"/>
              <a:t>учитель </a:t>
            </a:r>
            <a:r>
              <a:rPr lang="ru-RU" sz="2800" dirty="0"/>
              <a:t>по </a:t>
            </a:r>
            <a:r>
              <a:rPr lang="ru-RU" sz="2800" dirty="0" smtClean="0"/>
              <a:t>физической культуре.</a:t>
            </a:r>
            <a:endParaRPr lang="ru-RU" sz="28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09720" y="6143644"/>
            <a:ext cx="8501122" cy="500066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algn="ct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Constantia"/>
              </a:rPr>
              <a:t>2023 </a:t>
            </a:r>
            <a:r>
              <a:rPr lang="ru-RU" sz="2000" b="1" dirty="0">
                <a:solidFill>
                  <a:prstClr val="white"/>
                </a:solidFill>
                <a:latin typeface="Constantia"/>
              </a:rPr>
              <a:t>год</a:t>
            </a:r>
            <a:endParaRPr lang="ru-RU" sz="2000" dirty="0">
              <a:solidFill>
                <a:prstClr val="white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4215781926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11074400" cy="521545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Вслед за великим </a:t>
            </a:r>
            <a:r>
              <a:rPr lang="ru-RU" sz="5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гуманистом и педагогом Жан Жак  Руссо, хочется сказать: «Чтобы сделать ребёнка умным и рассудительным, сделайте его крепким и здоровым».</a:t>
            </a:r>
            <a:r>
              <a:rPr lang="ru-RU" sz="5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5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8169814"/>
      </p:ext>
    </p:extLst>
  </p:cSld>
  <p:clrMapOvr>
    <a:masterClrMapping/>
  </p:clrMapOvr>
  <p:transition spd="med">
    <p:strips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3916038"/>
          </a:xfrm>
        </p:spPr>
        <p:txBody>
          <a:bodyPr>
            <a:normAutofit/>
          </a:bodyPr>
          <a:lstStyle/>
          <a:p>
            <a:pPr algn="ct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ЗДОРОВЫ!!!</a:t>
            </a:r>
            <a:b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внимание.</a:t>
            </a:r>
            <a:r>
              <a:rPr lang="ru-RU" sz="5400" dirty="0">
                <a:latin typeface="Arial" pitchFamily="34" charset="0"/>
                <a:cs typeface="Arial" pitchFamily="34" charset="0"/>
              </a:rPr>
              <a:t/>
            </a:r>
            <a:br>
              <a:rPr lang="ru-RU" sz="5400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149265"/>
      </p:ext>
    </p:extLst>
  </p:cSld>
  <p:clrMapOvr>
    <a:masterClrMapping/>
  </p:clrMapOvr>
  <p:transition spd="med">
    <p:strips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768" y="740182"/>
            <a:ext cx="11359148" cy="1143000"/>
          </a:xfrm>
        </p:spPr>
        <p:txBody>
          <a:bodyPr>
            <a:normAutofit/>
          </a:bodyPr>
          <a:lstStyle/>
          <a:p>
            <a:r>
              <a:rPr lang="ru-RU" sz="1600" b="1" dirty="0"/>
              <a:t>Планировать</a:t>
            </a:r>
            <a:r>
              <a:rPr lang="ru-RU" sz="1600" dirty="0"/>
              <a:t> работу с учетом изученных видов, приемов и методов </a:t>
            </a:r>
            <a:r>
              <a:rPr lang="ru-RU" sz="1600" b="1" dirty="0" err="1" smtClean="0"/>
              <a:t>здоровьесбережения</a:t>
            </a:r>
            <a:r>
              <a:rPr lang="ru-RU" sz="1600" b="1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61245326"/>
      </p:ext>
    </p:extLst>
  </p:cSld>
  <p:clrMapOvr>
    <a:masterClrMapping/>
  </p:clrMapOvr>
  <p:transition spd="med">
    <p:strips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536" y="2183971"/>
            <a:ext cx="11074400" cy="1449565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бегаешь, пока здоров, придется побегать, когда заболеешь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Гораций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490949"/>
      </p:ext>
    </p:extLst>
  </p:cSld>
  <p:clrMapOvr>
    <a:masterClrMapping/>
  </p:clrMapOvr>
  <p:transition spd="med">
    <p:strips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                               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Повышение  компетенции в области современных </a:t>
            </a:r>
            <a:r>
              <a:rPr lang="ru-RU" dirty="0" err="1"/>
              <a:t>здоровьесберегающих</a:t>
            </a:r>
            <a:r>
              <a:rPr lang="ru-RU" dirty="0"/>
              <a:t> технологий.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свой теоретический и научно-методический уровень через подборку и изучение методической литературы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Обновить картотеку подвижных игр, комплекс утренней гимнастики</a:t>
            </a:r>
            <a:r>
              <a:rPr lang="ru-RU" sz="2800" dirty="0" smtClean="0"/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Планировать работу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МФР.</a:t>
            </a:r>
          </a:p>
          <a:p>
            <a:r>
              <a:rPr lang="ru-RU" dirty="0" smtClean="0"/>
              <a:t>Подготовить консультацию для родителей «Применение здоровье сберегающих технологий дома 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3440291"/>
      </p:ext>
    </p:extLst>
  </p:cSld>
  <p:clrMapOvr>
    <a:masterClrMapping/>
  </p:clrMapOvr>
  <p:transition spd="med">
    <p:strips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выбранной темы: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состоит в решении проблемы сохранения и укрепления здоровья дошкольников. Здоровье является условием гармоничного развития личности, её психического, духовно-нравственного, социального и физического совершенствования, а также становится залогом успешной и достойной жизни в дальнейшем. Одним из путей решения данной проблемы является комплексный подход к оздоровлению детей через использование </a:t>
            </a:r>
            <a:r>
              <a:rPr lang="ru-RU" dirty="0" err="1"/>
              <a:t>здоровьесберегающих</a:t>
            </a:r>
            <a:r>
              <a:rPr lang="ru-RU" dirty="0"/>
              <a:t> технологий.</a:t>
            </a:r>
          </a:p>
        </p:txBody>
      </p:sp>
    </p:spTree>
    <p:extLst>
      <p:ext uri="{BB962C8B-B14F-4D97-AF65-F5344CB8AC3E}">
        <p14:creationId xmlns:p14="http://schemas.microsoft.com/office/powerpoint/2010/main" val="1783865902"/>
      </p:ext>
    </p:extLst>
  </p:cSld>
  <p:clrMapOvr>
    <a:masterClrMapping/>
  </p:clrMapOvr>
  <p:transition spd="med">
    <p:strips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Ковалев</a:t>
            </a:r>
            <a:r>
              <a:rPr lang="ru-RU" sz="2000" dirty="0"/>
              <a:t> </a:t>
            </a:r>
            <a:r>
              <a:rPr lang="ru-RU" dirty="0"/>
              <a:t>Л.Н</a:t>
            </a:r>
            <a:r>
              <a:rPr lang="ru-RU" dirty="0" smtClean="0"/>
              <a:t>. «</a:t>
            </a:r>
            <a:r>
              <a:rPr lang="ru-RU" dirty="0"/>
              <a:t>Спорт в семейном воспитание </a:t>
            </a:r>
            <a:r>
              <a:rPr lang="ru-RU" dirty="0" smtClean="0"/>
              <a:t>детей». </a:t>
            </a:r>
            <a:endParaRPr lang="ru-RU" dirty="0"/>
          </a:p>
          <a:p>
            <a:r>
              <a:rPr lang="ru-RU" dirty="0" smtClean="0"/>
              <a:t>Нечаева </a:t>
            </a:r>
            <a:r>
              <a:rPr lang="ru-RU" dirty="0"/>
              <a:t>А.Б</a:t>
            </a:r>
            <a:r>
              <a:rPr lang="ru-RU" dirty="0" smtClean="0"/>
              <a:t>. «</a:t>
            </a:r>
            <a:r>
              <a:rPr lang="ru-RU" dirty="0"/>
              <a:t>Семья и спорт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 err="1" smtClean="0"/>
              <a:t>Реймерс</a:t>
            </a:r>
            <a:r>
              <a:rPr lang="ru-RU" dirty="0" smtClean="0"/>
              <a:t> </a:t>
            </a:r>
            <a:r>
              <a:rPr lang="ru-RU" dirty="0"/>
              <a:t>Н.Ф. «Спорт в современной семье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 smtClean="0"/>
              <a:t>Харламов </a:t>
            </a:r>
            <a:r>
              <a:rPr lang="ru-RU" dirty="0"/>
              <a:t>И.Ф. «</a:t>
            </a:r>
            <a:r>
              <a:rPr lang="ru-RU" dirty="0" smtClean="0"/>
              <a:t>Педагогика».</a:t>
            </a:r>
            <a:endParaRPr lang="ru-RU" dirty="0"/>
          </a:p>
          <a:p>
            <a:r>
              <a:rPr lang="ru-RU" dirty="0" smtClean="0"/>
              <a:t>Иванова </a:t>
            </a:r>
            <a:r>
              <a:rPr lang="ru-RU" dirty="0"/>
              <a:t>Т.О. «Физическое воспитание </a:t>
            </a:r>
            <a:r>
              <a:rPr lang="ru-RU" dirty="0" smtClean="0"/>
              <a:t>детей».</a:t>
            </a:r>
          </a:p>
          <a:p>
            <a:r>
              <a:rPr lang="ru-RU" dirty="0" smtClean="0"/>
              <a:t>Ефименко Н.Н. «Методика физического воспитания».</a:t>
            </a:r>
          </a:p>
          <a:p>
            <a:r>
              <a:rPr lang="ru-RU" dirty="0" smtClean="0"/>
              <a:t>Никитиных Н.И. «Методика закаливания».</a:t>
            </a:r>
          </a:p>
          <a:p>
            <a:r>
              <a:rPr lang="ru-RU" dirty="0" smtClean="0"/>
              <a:t>Уманская А.А. «Точечный массаж по системе Уманской А.А.»</a:t>
            </a:r>
          </a:p>
          <a:p>
            <a:r>
              <a:rPr lang="ru-RU" dirty="0" err="1" smtClean="0"/>
              <a:t>Змановский</a:t>
            </a:r>
            <a:r>
              <a:rPr lang="ru-RU" dirty="0" smtClean="0"/>
              <a:t> Ю.Ф. «Хождение по мокрым солевым дорожкам».</a:t>
            </a:r>
          </a:p>
          <a:p>
            <a:r>
              <a:rPr lang="ru-RU" dirty="0" smtClean="0"/>
              <a:t>Кудрявцев Т., Егоров Б.Б.«Программно – методическое пособие».</a:t>
            </a:r>
          </a:p>
          <a:p>
            <a:endParaRPr lang="ru-RU" dirty="0" smtClean="0"/>
          </a:p>
          <a:p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46032341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11074400" cy="4986849"/>
          </a:xfrm>
        </p:spPr>
        <p:txBody>
          <a:bodyPr>
            <a:normAutofit fontScale="90000"/>
          </a:bodyPr>
          <a:lstStyle/>
          <a:p>
            <a:pPr lvl="0" indent="360363" fontAlgn="base">
              <a:spcAft>
                <a:spcPct val="0"/>
              </a:spcAft>
            </a:pP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1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1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1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1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1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1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1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1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31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моей работы не ставит целью достижения высоких результатов за короткий отрезок времени. Главное в ней - помочь детям проявить их собственные потенциальные возможности, чтобы, взрослея, каждый из них осознал свою индивидуальность, был готов вести здоровый образ жизни, ценил свое здоровье и здоровье окружающих.</a:t>
            </a:r>
            <a:b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повышаю свои профессиональные знания, изучая новинки литературы, появляющейся в печати и интернете.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Прошла курсы повышения </a:t>
            </a:r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квалификации:</a:t>
            </a:r>
            <a:b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«Инновации и современные тренды развития физической культуры и спорта»</a:t>
            </a:r>
            <a:b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«Технология реализации современных фитнес технологий в практике физического воспитания детей дошкольного и младшего школьного возраста»</a:t>
            </a:r>
            <a:b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Актуальные вопросы развития физической культуры и спорта.</a:t>
            </a:r>
            <a:b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Ежегодное участие во Всероссийской  научно-практической конференции.</a:t>
            </a:r>
            <a:b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14872"/>
      </p:ext>
    </p:extLst>
  </p:cSld>
  <p:clrMapOvr>
    <a:masterClrMapping/>
  </p:clrMapOvr>
  <p:transition spd="med">
    <p:strips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4854501"/>
          </a:xfrm>
        </p:spPr>
        <p:txBody>
          <a:bodyPr>
            <a:normAutofit fontScale="90000"/>
          </a:bodyPr>
          <a:lstStyle/>
          <a:p>
            <a:pPr lvl="0" indent="360363" fontAlgn="base"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изученного мною материала, я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подобрала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обновила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картотеку подвижных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 и комплексы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утренней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5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5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0261488"/>
      </p:ext>
    </p:extLst>
  </p:cSld>
  <p:clrMapOvr>
    <a:masterClrMapping/>
  </p:clrMapOvr>
  <p:transition spd="med">
    <p:strips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10540"/>
            <a:ext cx="11074400" cy="11363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МФР-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миофасциальный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релиз, самомассаж с использованием дополнительного оборудования – массажного ролла, валика и мячика.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90511"/>
      </p:ext>
    </p:extLst>
  </p:cSld>
  <p:clrMapOvr>
    <a:masterClrMapping/>
  </p:clrMapOvr>
  <p:transition spd="med">
    <p:strips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11074400" cy="3468417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готовлю консультацию для родителей «Применение здоровье сберегающих технологий дома»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8432351"/>
      </p:ext>
    </p:extLst>
  </p:cSld>
  <p:clrMapOvr>
    <a:masterClrMapping/>
  </p:clrMapOvr>
  <p:transition spd="med">
    <p:strips dir="ru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263</Words>
  <Application>Microsoft Office PowerPoint</Application>
  <PresentationFormat>Широкоэкранный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Constantia</vt:lpstr>
      <vt:lpstr>Times New Roman</vt:lpstr>
      <vt:lpstr>Wingdings 2</vt:lpstr>
      <vt:lpstr>Тема Office</vt:lpstr>
      <vt:lpstr>Поток</vt:lpstr>
      <vt:lpstr>Использование здоровьесберегающих технологий на физкультурных занятиях в условиях реализации ФГОС ДО</vt:lpstr>
      <vt:lpstr>«Если не бегаешь, пока здоров, придется побегать, когда заболеешь.» Гораций</vt:lpstr>
      <vt:lpstr>Цель:                               Задачи:</vt:lpstr>
      <vt:lpstr>Актуальность выбранной темы:</vt:lpstr>
      <vt:lpstr>Источники</vt:lpstr>
      <vt:lpstr>        Система моей работы не ставит целью достижения высоких результатов за короткий отрезок времени. Главное в ней - помочь детям проявить их собственные потенциальные возможности, чтобы, взрослея, каждый из них осознал свою индивидуальность, был готов вести здоровый образ жизни, ценил свое здоровье и здоровье окружающих. Также повышаю свои профессиональные знания, изучая новинки литературы, появляющейся в печати и интернете. Прошла курсы повышения квалификации: «Инновации и современные тренды развития физической культуры и спорта» «Технология реализации современных фитнес технологий в практике физического воспитания детей дошкольного и младшего школьного возраста» Актуальные вопросы развития физической культуры и спорта. Ежегодное участие во Всероссийской  научно-практической конференции.  </vt:lpstr>
      <vt:lpstr>     С помощью изученного мною материала, я подобрала и обновила картотеку подвижных игр и комплексы утренней гимнастики.   </vt:lpstr>
      <vt:lpstr> МФР-миофасциальный релиз, самомассаж с использованием дополнительного оборудования – массажного ролла, валика и мячика.</vt:lpstr>
      <vt:lpstr>Сейчас готовлю консультацию для родителей «Применение здоровье сберегающих технологий дома» </vt:lpstr>
      <vt:lpstr>Вслед за великим гуманистом и педагогом Жан Жак  Руссо, хочется сказать: «Чтобы сделать ребёнка умным и рассудительным, сделайте его крепким и здоровым». </vt:lpstr>
      <vt:lpstr>БУДЬТЕ ЗДОРОВЫ!!!   Спасибо за внимание. </vt:lpstr>
      <vt:lpstr>Планировать работу с учетом изученных видов, приемов и методов здоровьесбережения.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здоровьесберегающих технологий на физкультурных занятиях в условиях реализации ФГОС ДО</dc:title>
  <dc:creator>admin</dc:creator>
  <cp:lastModifiedBy>user</cp:lastModifiedBy>
  <cp:revision>26</cp:revision>
  <dcterms:created xsi:type="dcterms:W3CDTF">2018-12-01T12:13:25Z</dcterms:created>
  <dcterms:modified xsi:type="dcterms:W3CDTF">2023-12-12T02:47:38Z</dcterms:modified>
</cp:coreProperties>
</file>