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8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039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22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235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8945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188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6501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039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241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85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08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307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767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98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55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67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24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62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3250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детей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старшего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(6-7)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Федорова Е</a:t>
            </a:r>
            <a:r>
              <a:rPr lang="ru-RU" dirty="0" smtClean="0">
                <a:solidFill>
                  <a:schemeClr val="tx1"/>
                </a:solidFill>
              </a:rPr>
              <a:t>.С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1667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физического развития воспитанников – важнейшая задача, которая стоит перед ДОУ. Как показывает статистика уровень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 воспитанников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ДОУ снизился за последние годы.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Несомненно нужно внедрять способы, методы и подходы способствующие  повышению уровня физического развития всего населения, а в частности наших воспитанников. Нужно приложить все силы для повышения интереса к своему здоровью, к спорту, как у детей так и у родителей.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 нашего здоровья – здоровый, правильный, спортивный образ жизни. </a:t>
            </a:r>
          </a:p>
        </p:txBody>
      </p:sp>
    </p:spTree>
    <p:extLst>
      <p:ext uri="{BB962C8B-B14F-4D97-AF65-F5344CB8AC3E}">
        <p14:creationId xmlns:p14="http://schemas.microsoft.com/office/powerpoint/2010/main" val="3128953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двигательной активности детей старшего дошкольного возраста (6-7)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Причины: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 интересных форм организации занятий по физической культуре в дошкольном образовательном учреждении.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заинтересованность родителей в физическом развитии своего ребенка.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интереса к спорту как у воспитанников так и у родителей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6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301068"/>
            <a:ext cx="8534400" cy="169333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1246004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физического развития воспитанников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(6-7)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в течении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года </a:t>
            </a:r>
          </a:p>
        </p:txBody>
      </p:sp>
    </p:spTree>
    <p:extLst>
      <p:ext uri="{BB962C8B-B14F-4D97-AF65-F5344CB8AC3E}">
        <p14:creationId xmlns:p14="http://schemas.microsoft.com/office/powerpoint/2010/main" val="3851121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Заинтересовать родителей вопросами физического развития их детей;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Сформировать у воспитанников и родителей интерес к занятиям физической культурой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Подобрать и апробировать  эффективные методы и формы организации занятий по физической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val="410042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32423"/>
            <a:ext cx="10816687" cy="128089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план по реализации проекта.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2228045"/>
            <a:ext cx="8534400" cy="367047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мероприятия: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познавательной литературой;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досуги;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здоровья, дни здоровья;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соревнованиях;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спортивных мероприятий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Просмотры мультиков о спорте;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тренерами и учащимися в спортивных организациях.</a:t>
            </a:r>
          </a:p>
        </p:txBody>
      </p:sp>
    </p:spTree>
    <p:extLst>
      <p:ext uri="{BB962C8B-B14F-4D97-AF65-F5344CB8AC3E}">
        <p14:creationId xmlns:p14="http://schemas.microsoft.com/office/powerpoint/2010/main" val="3764095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Повышение интереса к занятиям физической культурой;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Повышение уровня физического развития и физической активности;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Владение воспитанниками знаниями в области физического развития.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Сформированная активная родительская позиция;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Повышение компетентности родителей в вопросах физической культуры и спорта;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Активное участие в жизнедеятельности ДОУ.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1.Качественное освоение педагогами  технологий физического воспитания детей;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Повышение профессионального уровня педагогов;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Личностный и профессиональный рост, самореализация, моральное удовлетворение.</a:t>
            </a:r>
          </a:p>
        </p:txBody>
      </p:sp>
    </p:spTree>
    <p:extLst>
      <p:ext uri="{BB962C8B-B14F-4D97-AF65-F5344CB8AC3E}">
        <p14:creationId xmlns:p14="http://schemas.microsoft.com/office/powerpoint/2010/main" val="2103713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428" y="434340"/>
            <a:ext cx="10912183" cy="120015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результативности: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2428" y="1360170"/>
            <a:ext cx="10912183" cy="4566805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интерес к занятиям физической культурой;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уровень физического развития и физической активности;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знания в области физического развития.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родительская позиция;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компетентность родителей в вопросах физической культуры и спорта;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участие в жизнедеятельности ДОУ.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освоение педагогами  технологий физического воспитания детей;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профессиональный уровень педагогов;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Динамика личностного и профессионального роста, самореализация, моральное удовлетворение.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430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Физкультурный (спортивный) зал;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Спортивное оборудование;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Материально-техническая база;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Портреты и картинки выдающихся спортсменов;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Иллюстрации и репродукции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Мультфильмы;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литература.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62940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89</TotalTime>
  <Words>496</Words>
  <Application>Microsoft Office PowerPoint</Application>
  <PresentationFormat>Широкоэкранный</PresentationFormat>
  <Paragraphs>63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Century Gothic</vt:lpstr>
      <vt:lpstr>Times New Roman</vt:lpstr>
      <vt:lpstr>Wingdings 3</vt:lpstr>
      <vt:lpstr>Сектор</vt:lpstr>
      <vt:lpstr>Физическое развитие детей старшего дошкольного возраста (6-7) лет.</vt:lpstr>
      <vt:lpstr>Проблема.</vt:lpstr>
      <vt:lpstr>Целевая аудитория:</vt:lpstr>
      <vt:lpstr>Цель проекта:</vt:lpstr>
      <vt:lpstr>Задачи проекта:</vt:lpstr>
      <vt:lpstr>Рабочий план по реализации проекта.</vt:lpstr>
      <vt:lpstr>Ожидаемые результаты. </vt:lpstr>
      <vt:lpstr>Критерии результативности: </vt:lpstr>
      <vt:lpstr>Ресурсы:</vt:lpstr>
      <vt:lpstr>Аннотация проекта: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Физическое развитие детей среднего дошкольного возраста (4-5) лет.</dc:title>
  <dc:creator>kmezenceva33@gmail.com</dc:creator>
  <cp:lastModifiedBy>Microsoft</cp:lastModifiedBy>
  <cp:revision>11</cp:revision>
  <dcterms:created xsi:type="dcterms:W3CDTF">2022-05-27T10:58:31Z</dcterms:created>
  <dcterms:modified xsi:type="dcterms:W3CDTF">2022-06-01T14:22:12Z</dcterms:modified>
</cp:coreProperties>
</file>