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1" r:id="rId1"/>
  </p:sldMasterIdLst>
  <p:sldIdLst>
    <p:sldId id="256" r:id="rId2"/>
    <p:sldId id="26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8" autoAdjust="0"/>
    <p:restoredTop sz="94660"/>
  </p:normalViewPr>
  <p:slideViewPr>
    <p:cSldViewPr snapToGrid="0">
      <p:cViewPr varScale="1">
        <p:scale>
          <a:sx n="85" d="100"/>
          <a:sy n="85" d="100"/>
        </p:scale>
        <p:origin x="54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7039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422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2350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89458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1886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265010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0392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22419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985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089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307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767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098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557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367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240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629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3250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  <p:sldLayoutId id="2147483784" r:id="rId13"/>
    <p:sldLayoutId id="2147483785" r:id="rId14"/>
    <p:sldLayoutId id="2147483786" r:id="rId15"/>
    <p:sldLayoutId id="2147483787" r:id="rId16"/>
    <p:sldLayoutId id="214748378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 детей старшего дошкольного возраста (6-7) лет.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Федорова Е.С.</a:t>
            </a:r>
          </a:p>
        </p:txBody>
      </p:sp>
    </p:spTree>
    <p:extLst>
      <p:ext uri="{BB962C8B-B14F-4D97-AF65-F5344CB8AC3E}">
        <p14:creationId xmlns:p14="http://schemas.microsoft.com/office/powerpoint/2010/main" val="9916670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Физкультурный (спортивный) зал;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Спортивное оборудование;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Материально-техническая база;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Портреты выдающихся спортсменов;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Сюжетные иллюстрации и репродукции о разных видах спорта;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Мультфильмы;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Познавательная литература.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7629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Аннотация проекта: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уровня физического развития воспитанников – важнейшая задача, которая стоит перед ДОУ. Как показывает статистика уровень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развития воспитанников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ДОУ снизился за последние годы.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Несомненно нужно внедрять способы, методы и подходы способствующие  повышению уровня физического развития всего населения, а в частности наших воспитанников. Нужно приложить все силы для повышения интереса к своему здоровью, к спорту, как у детей так и у родителей.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Залог нашего здоровья – здоровый, правильный, спортивный образ жизни. </a:t>
            </a:r>
          </a:p>
        </p:txBody>
      </p:sp>
    </p:spTree>
    <p:extLst>
      <p:ext uri="{BB962C8B-B14F-4D97-AF65-F5344CB8AC3E}">
        <p14:creationId xmlns:p14="http://schemas.microsoft.com/office/powerpoint/2010/main" val="3128953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Недостаточная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двигательной активности детей старшего дошкольного возраста (6-7) лет.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Причины: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Не заинтересованность родителей в физическом развитии своего ребенка.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Нет интереса к спорту как у воспитанников так и у родителей.</a:t>
            </a:r>
          </a:p>
        </p:txBody>
      </p:sp>
    </p:spTree>
    <p:extLst>
      <p:ext uri="{BB962C8B-B14F-4D97-AF65-F5344CB8AC3E}">
        <p14:creationId xmlns:p14="http://schemas.microsoft.com/office/powerpoint/2010/main" val="120865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301068"/>
            <a:ext cx="8534400" cy="1693332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 аудитория: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Воспитанники старшего дошкольного возраста</a:t>
            </a:r>
          </a:p>
        </p:txBody>
      </p:sp>
    </p:spTree>
    <p:extLst>
      <p:ext uri="{BB962C8B-B14F-4D97-AF65-F5344CB8AC3E}">
        <p14:creationId xmlns:p14="http://schemas.microsoft.com/office/powerpoint/2010/main" val="1246004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уровня физического развития воспитанников старшего дошкольного возраста (6-7) лет в течении 2022-2023 учебного года </a:t>
            </a:r>
          </a:p>
        </p:txBody>
      </p:sp>
    </p:spTree>
    <p:extLst>
      <p:ext uri="{BB962C8B-B14F-4D97-AF65-F5344CB8AC3E}">
        <p14:creationId xmlns:p14="http://schemas.microsoft.com/office/powerpoint/2010/main" val="3851121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Заинтересовать родителей вопросами физического развития их детей;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 Сформировать у воспитанников и родителей интерес к занятиям физической культурой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Подобрать и апробировать  эффективные методы и формы организации занятий по физической культуре</a:t>
            </a:r>
          </a:p>
        </p:txBody>
      </p:sp>
    </p:spTree>
    <p:extLst>
      <p:ext uri="{BB962C8B-B14F-4D97-AF65-F5344CB8AC3E}">
        <p14:creationId xmlns:p14="http://schemas.microsoft.com/office/powerpoint/2010/main" val="410042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632423"/>
            <a:ext cx="10816687" cy="1280890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Рабочий план по реализации проекта.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2228045"/>
            <a:ext cx="8534400" cy="3670478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Открытые мероприятия: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познавательной литературой;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Физкультурные досуги;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Неделя здоровья, дни здоровья;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соревнованиях;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спортивных мероприятий;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Просмотры мультфильмов о спорте;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Встречи с тренерами и учащимися в спортивных организациях.</a:t>
            </a:r>
          </a:p>
        </p:txBody>
      </p:sp>
    </p:spTree>
    <p:extLst>
      <p:ext uri="{BB962C8B-B14F-4D97-AF65-F5344CB8AC3E}">
        <p14:creationId xmlns:p14="http://schemas.microsoft.com/office/powerpoint/2010/main" val="3764095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детей: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Повышение интереса к занятиям физической культурой;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Повышение уровня физического развития и физической активности;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Владение воспитанниками знаниями в области физического развития.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родителей: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Сформированная активная родительская позиция;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Повышение компетентности родителей в вопросах физической культуры и спорта;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Активное участие в жизнедеятельности ДОУ.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педагогов: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1.Качественное освоение педагогами  технологий физического воспитания детей;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Повышение профессионального уровня педагогов;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Личностный и профессиональный рост, самореализация, моральное удовлетворение.</a:t>
            </a:r>
          </a:p>
        </p:txBody>
      </p:sp>
    </p:spTree>
    <p:extLst>
      <p:ext uri="{BB962C8B-B14F-4D97-AF65-F5344CB8AC3E}">
        <p14:creationId xmlns:p14="http://schemas.microsoft.com/office/powerpoint/2010/main" val="21037134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2428" y="434340"/>
            <a:ext cx="10912183" cy="1200150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результативности: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2428" y="1360170"/>
            <a:ext cx="10912183" cy="4566805"/>
          </a:xfrm>
        </p:spPr>
        <p:txBody>
          <a:bodyPr>
            <a:normAutofit/>
          </a:bodyPr>
          <a:lstStyle/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детей: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интерес к занятиям физической культурой;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уровень физического развития и физической активности;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знания в области физического развития.</a:t>
            </a:r>
          </a:p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родителей: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родительская позиция;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компетентность родителей в вопросах физической культуры и спорта;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участие в жизнедеятельности ДОУ.</a:t>
            </a:r>
          </a:p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педагогов: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освоение педагогами  технологий физического воспитания детей;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профессиональный уровень педагогов;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Динамика личностного и профессионального роста, самореализация, моральное удовлетворение.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430322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TM02900771[[fn=Сектор]]</Template>
  <TotalTime>130</TotalTime>
  <Words>490</Words>
  <Application>Microsoft Office PowerPoint</Application>
  <PresentationFormat>Широкоэкранный</PresentationFormat>
  <Paragraphs>62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Century Gothic</vt:lpstr>
      <vt:lpstr>Times New Roman</vt:lpstr>
      <vt:lpstr>Wingdings 3</vt:lpstr>
      <vt:lpstr>Сектор</vt:lpstr>
      <vt:lpstr>Физическое развитие детей старшего дошкольного возраста (6-7) лет.</vt:lpstr>
      <vt:lpstr>Аннотация проекта:</vt:lpstr>
      <vt:lpstr>Проблема.</vt:lpstr>
      <vt:lpstr>Целевая аудитория:</vt:lpstr>
      <vt:lpstr>Цель проекта:</vt:lpstr>
      <vt:lpstr>Задачи проекта:</vt:lpstr>
      <vt:lpstr>Рабочий план по реализации проекта.</vt:lpstr>
      <vt:lpstr>Ожидаемые результаты. </vt:lpstr>
      <vt:lpstr>Критерии результативности: </vt:lpstr>
      <vt:lpstr>Ресурсы: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Физическое развитие детей среднего дошкольного возраста (4-5) лет.</dc:title>
  <dc:creator>kmezenceva33@gmail.com</dc:creator>
  <cp:lastModifiedBy>andrew andry</cp:lastModifiedBy>
  <cp:revision>14</cp:revision>
  <dcterms:created xsi:type="dcterms:W3CDTF">2022-05-27T10:58:31Z</dcterms:created>
  <dcterms:modified xsi:type="dcterms:W3CDTF">2026-02-12T15:18:40Z</dcterms:modified>
</cp:coreProperties>
</file>